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 panose="020B0603020202020204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  <a:endParaRPr lang="en-US" sz="8000" dirty="0">
              <a:solidFill>
                <a:schemeClr val="tx1"/>
              </a:solidFill>
              <a:effectLst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image" Target="../media/image1.png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8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Test cases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/>
              <a:t>https://www.django-rest-framework.org/api-guide/testing/</a:t>
            </a:r>
            <a:endParaRPr lang="en-IN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first test case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run test cases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254500" y="2249170"/>
            <a:ext cx="367792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+mn-ea"/>
              </a:rPr>
              <a:t>assertTrue</a:t>
            </a:r>
            <a:r>
              <a:rPr lang="en-US" altLang="en-IN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  <a:sym typeface="+mn-ea"/>
              </a:rPr>
              <a:t>,</a:t>
            </a:r>
            <a:endParaRPr lang="en-US" altLang="en-IN">
              <a:ln>
                <a:solidFill>
                  <a:srgbClr val="FF0000"/>
                </a:solidFill>
              </a:ln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from django.test import TestCase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from .models import *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class First_test_case(TestCase):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def setUp(self):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print("setup called")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def test_blog_ctr(self):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blog = ['firs', 'sends']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for blogs in blog:            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    # if len(blogs) &lt;= 5: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    obj = Blog.objects.create( title = blogs )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    res = self.</a:t>
            </a:r>
            <a:r>
              <a:rPr lang="en-IN" sz="1400">
                <a:ln>
                  <a:solidFill>
                    <a:srgbClr val="FF0000"/>
                  </a:solidFill>
                </a:ln>
                <a:solidFill>
                  <a:srgbClr val="FF0000"/>
                </a:solidFill>
              </a:rPr>
              <a:t>assertTrue</a:t>
            </a:r>
            <a:r>
              <a:rPr lang="en-IN" sz="1000">
                <a:ln>
                  <a:solidFill>
                    <a:srgbClr val="FFFF00"/>
                  </a:solidFill>
                </a:ln>
              </a:rPr>
              <a:t>(len( obj.title ) &lt;= 5)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    </a:t>
            </a:r>
            <a:endParaRPr lang="en-IN" sz="1000">
              <a:ln>
                <a:solidFill>
                  <a:srgbClr val="FFFF00"/>
                </a:solidFill>
              </a:ln>
            </a:endParaRPr>
          </a:p>
          <a:p>
            <a:pPr marL="0" indent="0">
              <a:buNone/>
            </a:pPr>
            <a:r>
              <a:rPr lang="en-IN" sz="1000">
                <a:ln>
                  <a:solidFill>
                    <a:srgbClr val="FFFF00"/>
                  </a:solidFill>
                </a:ln>
              </a:rPr>
              <a:t>        </a:t>
            </a:r>
            <a:endParaRPr lang="en-IN" sz="1000">
              <a:ln>
                <a:solidFill>
                  <a:srgbClr val="FFFF00"/>
                </a:solidFill>
              </a:ln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https://developer.mozilla.org/en-US/docs/Learn/Server-side/Django/Testing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IN"/>
              <a:t>api test case</a:t>
            </a:r>
            <a:endParaRPr lang="en-US" alt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844800" y="2249170"/>
            <a:ext cx="649732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dump data in to file</a:t>
            </a:r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558451" y="2249488"/>
            <a:ext cx="7071924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/>
              <a:t>https://www.youtube.com/watch?v=f_xiy70g6_0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766328" y="2249488"/>
            <a:ext cx="6656169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6225" y="2249488"/>
            <a:ext cx="6296376" cy="354171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/>
              <a:t>https://www.youtube.com/watch?v=WmBerDqTl2k</a:t>
            </a:r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945130" y="2249170"/>
            <a:ext cx="6296660" cy="3542030"/>
          </a:xfrm>
          <a:prstGeom prst="rect">
            <a:avLst/>
          </a:prstGeom>
        </p:spPr>
      </p:pic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0</TotalTime>
  <Words>693</Words>
  <Application>WPS Presentation</Application>
  <PresentationFormat>Widescreen</PresentationFormat>
  <Paragraphs>34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Arial</vt:lpstr>
      <vt:lpstr>SimSun</vt:lpstr>
      <vt:lpstr>Wingdings</vt:lpstr>
      <vt:lpstr>Trebuchet MS</vt:lpstr>
      <vt:lpstr>Tw Cen MT</vt:lpstr>
      <vt:lpstr>Microsoft YaHei</vt:lpstr>
      <vt:lpstr>Arial Unicode MS</vt:lpstr>
      <vt:lpstr>Calibri</vt:lpstr>
      <vt:lpstr>Circuit</vt:lpstr>
      <vt:lpstr>Test cases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https://www.youtube.com/watch?v=WmBerDqTl2k</vt:lpstr>
      <vt:lpstr>PowerPoint 演示文稿</vt:lpstr>
      <vt:lpstr>first test case</vt:lpstr>
      <vt:lpstr>run test cases</vt:lpstr>
      <vt:lpstr>PowerPoint 演示文稿</vt:lpstr>
      <vt:lpstr>assertTrue,</vt:lpstr>
      <vt:lpstr>https://developer.mozilla.org/en-US/docs/Learn/Server-side/Django/Testing</vt:lpstr>
      <vt:lpstr>api test case</vt:lpstr>
      <vt:lpstr>PowerPoint 演示文稿</vt:lpstr>
      <vt:lpstr>PowerPoint 演示文稿</vt:lpstr>
      <vt:lpstr>dump data in to file</vt:lpstr>
      <vt:lpstr>PowerPoint 演示文稿</vt:lpstr>
      <vt:lpstr>PowerPoint 演示文稿</vt:lpstr>
      <vt:lpstr>https://www.youtube.com/watch?v=f_xiy70g6_0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Test cases</dc:title>
  <dc:creator>Laxman</dc:creator>
  <cp:lastModifiedBy>Laxman</cp:lastModifiedBy>
  <cp:revision>22</cp:revision>
  <dcterms:created xsi:type="dcterms:W3CDTF">2024-03-12T04:12:00Z</dcterms:created>
  <dcterms:modified xsi:type="dcterms:W3CDTF">2024-03-13T09:55:03Z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E1A963B9D986401EAE2180822311CD0A_12</vt:lpwstr>
  </property>
  <property fmtid="{D5CDD505-2E9C-101B-9397-08002B2CF9AE}" pid="3" name="KSOProductBuildVer">
    <vt:lpwstr>1033-12.2.0.13489</vt:lpwstr>
  </property>
</Properties>
</file>